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847" y="-234461"/>
            <a:ext cx="18465601" cy="9576076"/>
            <a:chOff x="-68847" y="-234461"/>
            <a:chExt cx="18465601" cy="95760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847" y="-234461"/>
              <a:ext cx="18465601" cy="95760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6664" y="2774054"/>
            <a:ext cx="12085714" cy="52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31402" y="6759303"/>
            <a:ext cx="1389765" cy="1389765"/>
            <a:chOff x="15631402" y="6759303"/>
            <a:chExt cx="1389765" cy="13897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31402" y="6759303"/>
              <a:ext cx="1389765" cy="1389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34534" y="7204110"/>
            <a:ext cx="783500" cy="567319"/>
            <a:chOff x="15934534" y="7204110"/>
            <a:chExt cx="783500" cy="567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4534" y="7204110"/>
              <a:ext cx="783500" cy="567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9068" y="2451348"/>
            <a:ext cx="5383017" cy="5383017"/>
            <a:chOff x="5909068" y="2451348"/>
            <a:chExt cx="5383017" cy="5383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9068" y="2451348"/>
              <a:ext cx="5383017" cy="53830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985" y="2239555"/>
            <a:ext cx="1828571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508" y="3655582"/>
            <a:ext cx="4695238" cy="4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348" y="370470"/>
            <a:ext cx="2462626" cy="674416"/>
            <a:chOff x="443348" y="370470"/>
            <a:chExt cx="246262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3348" y="370470"/>
              <a:ext cx="674416" cy="674416"/>
              <a:chOff x="443348" y="370470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43348" y="370470"/>
                <a:ext cx="674416" cy="674416"/>
                <a:chOff x="443348" y="370470"/>
                <a:chExt cx="674416" cy="67441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43348" y="370470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90450" y="586323"/>
                <a:ext cx="380212" cy="275305"/>
                <a:chOff x="590450" y="586323"/>
                <a:chExt cx="380212" cy="2753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0450" y="58632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734" y="548195"/>
              <a:ext cx="1342857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33083" y="5481608"/>
            <a:ext cx="5365105" cy="4442202"/>
            <a:chOff x="12533083" y="5481608"/>
            <a:chExt cx="5365105" cy="44422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3083" y="5481608"/>
              <a:ext cx="5365105" cy="4442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33083" y="437839"/>
            <a:ext cx="5365105" cy="4705018"/>
            <a:chOff x="12533083" y="437839"/>
            <a:chExt cx="5365105" cy="47050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3083" y="437839"/>
              <a:ext cx="5365105" cy="47050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24912" y="2376794"/>
            <a:ext cx="6957505" cy="6933436"/>
            <a:chOff x="5824912" y="2376794"/>
            <a:chExt cx="6957505" cy="69334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7129" y="-641464"/>
              <a:ext cx="13915010" cy="1386687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912" y="2376794"/>
              <a:ext cx="6957505" cy="6933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968696"/>
            <a:ext cx="1347838" cy="1156382"/>
            <a:chOff x="9142857" y="968696"/>
            <a:chExt cx="1347838" cy="11563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968696"/>
              <a:ext cx="1347838" cy="1156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85896"/>
            <a:ext cx="1417143" cy="10401424"/>
            <a:chOff x="-159006" y="-85896"/>
            <a:chExt cx="1417143" cy="10401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85896"/>
              <a:ext cx="1417143" cy="104014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7431" y="1598536"/>
            <a:ext cx="2466667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1716" y="3300335"/>
            <a:ext cx="5000000" cy="39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28667" y="446661"/>
            <a:ext cx="2452246" cy="674416"/>
            <a:chOff x="15428667" y="446661"/>
            <a:chExt cx="245224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06497" y="446661"/>
              <a:ext cx="674416" cy="674416"/>
              <a:chOff x="17206497" y="446661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206497" y="446661"/>
                <a:ext cx="674416" cy="674416"/>
                <a:chOff x="17206497" y="446661"/>
                <a:chExt cx="674416" cy="67441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206497" y="446661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353599" y="662513"/>
                <a:ext cx="380212" cy="275305"/>
                <a:chOff x="17353599" y="662513"/>
                <a:chExt cx="380212" cy="2753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3599" y="66251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2954" y="624386"/>
              <a:ext cx="1828571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38095" y="3561429"/>
            <a:ext cx="6171429" cy="3162857"/>
            <a:chOff x="5238095" y="3561429"/>
            <a:chExt cx="6171429" cy="316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8095" y="3561429"/>
              <a:ext cx="6171429" cy="316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3093" y="6438095"/>
            <a:ext cx="6171429" cy="3162857"/>
            <a:chOff x="1713093" y="6438095"/>
            <a:chExt cx="6171429" cy="316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65618" y="5059385"/>
              <a:ext cx="12342857" cy="632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3093" y="6438095"/>
              <a:ext cx="6171429" cy="316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093" y="637144"/>
            <a:ext cx="6171429" cy="3162857"/>
            <a:chOff x="1713093" y="637144"/>
            <a:chExt cx="6171429" cy="316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65618" y="-741567"/>
              <a:ext cx="12342857" cy="63257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3093" y="637144"/>
              <a:ext cx="6171429" cy="316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61528" y="4039776"/>
            <a:ext cx="1575375" cy="2206162"/>
            <a:chOff x="2861528" y="4039776"/>
            <a:chExt cx="1575375" cy="22061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1528" y="4039776"/>
              <a:ext cx="1575375" cy="2206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C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85896"/>
            <a:ext cx="1417143" cy="10401424"/>
            <a:chOff x="-159006" y="-85896"/>
            <a:chExt cx="1417143" cy="10401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85896"/>
              <a:ext cx="1417143" cy="104014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7431" y="1598536"/>
            <a:ext cx="4609524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1716" y="3300335"/>
            <a:ext cx="4790476" cy="4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28667" y="446661"/>
            <a:ext cx="2452246" cy="674416"/>
            <a:chOff x="15428667" y="446661"/>
            <a:chExt cx="245224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06497" y="446661"/>
              <a:ext cx="674416" cy="674416"/>
              <a:chOff x="17206497" y="446661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206497" y="446661"/>
                <a:ext cx="674416" cy="674416"/>
                <a:chOff x="17206497" y="446661"/>
                <a:chExt cx="674416" cy="67441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206497" y="446661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353599" y="662513"/>
                <a:ext cx="380212" cy="275305"/>
                <a:chOff x="17353599" y="662513"/>
                <a:chExt cx="380212" cy="2753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3599" y="66251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2954" y="624386"/>
              <a:ext cx="1828571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61996" y="5142857"/>
            <a:ext cx="2313587" cy="2313587"/>
            <a:chOff x="3161996" y="5142857"/>
            <a:chExt cx="2313587" cy="2313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996" y="5142857"/>
              <a:ext cx="2313587" cy="2313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3569" y="855471"/>
            <a:ext cx="4601869" cy="3783423"/>
            <a:chOff x="1903569" y="855471"/>
            <a:chExt cx="4601869" cy="3783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3569" y="855471"/>
              <a:ext cx="4601869" cy="3783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5438" y="4638894"/>
            <a:ext cx="4601869" cy="3783423"/>
            <a:chOff x="6505438" y="4638894"/>
            <a:chExt cx="4601869" cy="37834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5438" y="4638894"/>
              <a:ext cx="4601869" cy="3783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C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85896"/>
            <a:ext cx="1417143" cy="10401424"/>
            <a:chOff x="-159006" y="-85896"/>
            <a:chExt cx="1417143" cy="10401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85896"/>
              <a:ext cx="1417143" cy="104014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1336" y="1598536"/>
            <a:ext cx="5590476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54572" y="3548468"/>
            <a:ext cx="4904762" cy="5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28667" y="446661"/>
            <a:ext cx="2452246" cy="674416"/>
            <a:chOff x="15428667" y="446661"/>
            <a:chExt cx="245224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06497" y="446661"/>
              <a:ext cx="674416" cy="674416"/>
              <a:chOff x="17206497" y="446661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206497" y="446661"/>
                <a:ext cx="674416" cy="674416"/>
                <a:chOff x="17206497" y="446661"/>
                <a:chExt cx="674416" cy="67441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206497" y="446661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353599" y="662513"/>
                <a:ext cx="380212" cy="275305"/>
                <a:chOff x="17353599" y="662513"/>
                <a:chExt cx="380212" cy="2753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3599" y="66251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2954" y="624386"/>
              <a:ext cx="1828571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8278" y="427613"/>
            <a:ext cx="4490475" cy="2831833"/>
            <a:chOff x="1568278" y="427613"/>
            <a:chExt cx="4490475" cy="28318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278" y="427613"/>
              <a:ext cx="4490475" cy="2831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8278" y="3716555"/>
            <a:ext cx="4490475" cy="2852605"/>
            <a:chOff x="1568278" y="3716555"/>
            <a:chExt cx="4490475" cy="28526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8278" y="3716555"/>
              <a:ext cx="4490475" cy="28526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8278" y="6994108"/>
            <a:ext cx="4490475" cy="2873376"/>
            <a:chOff x="1568278" y="6994108"/>
            <a:chExt cx="4490475" cy="28733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8278" y="6994108"/>
              <a:ext cx="4490475" cy="28733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25420" y="446661"/>
            <a:ext cx="4521534" cy="2812786"/>
            <a:chOff x="6825420" y="446661"/>
            <a:chExt cx="4521534" cy="28127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5420" y="446661"/>
              <a:ext cx="4521534" cy="2812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25420" y="3716555"/>
            <a:ext cx="4521534" cy="2852605"/>
            <a:chOff x="6825420" y="3716555"/>
            <a:chExt cx="4521534" cy="28526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5420" y="3716555"/>
              <a:ext cx="4521534" cy="28526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94473" y="3072661"/>
            <a:ext cx="638085" cy="1020182"/>
            <a:chOff x="3494473" y="3072661"/>
            <a:chExt cx="638085" cy="10201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494473" y="3072661"/>
              <a:ext cx="638085" cy="1020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94473" y="6484017"/>
            <a:ext cx="638085" cy="1020182"/>
            <a:chOff x="3494473" y="6484017"/>
            <a:chExt cx="638085" cy="10201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3494473" y="6484017"/>
              <a:ext cx="638085" cy="1020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9801" y="1333439"/>
            <a:ext cx="638085" cy="1020182"/>
            <a:chOff x="6249801" y="1333439"/>
            <a:chExt cx="638085" cy="10201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249801" y="1333439"/>
              <a:ext cx="638085" cy="1020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67145" y="3072661"/>
            <a:ext cx="638085" cy="1020182"/>
            <a:chOff x="8767145" y="3072661"/>
            <a:chExt cx="638085" cy="10201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767145" y="3072661"/>
              <a:ext cx="638085" cy="1020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2954" y="-59627"/>
            <a:ext cx="18640340" cy="4154037"/>
            <a:chOff x="-232954" y="-59627"/>
            <a:chExt cx="18640340" cy="4154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2954" y="-59627"/>
              <a:ext cx="18640340" cy="41540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2881" y="5948490"/>
            <a:ext cx="8019048" cy="2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902" y="9430168"/>
            <a:ext cx="3819048" cy="6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6581" y="9392073"/>
            <a:ext cx="3561905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50609"/>
            <a:ext cx="18285714" cy="10656199"/>
            <a:chOff x="0" y="-350609"/>
            <a:chExt cx="18285714" cy="106561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131926" y="5142857"/>
              <a:ext cx="5153789" cy="5153789"/>
              <a:chOff x="13131926" y="5142857"/>
              <a:chExt cx="5153789" cy="515378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131926" y="5142857"/>
                <a:ext cx="5153789" cy="51537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350609"/>
              <a:ext cx="9155776" cy="5493466"/>
              <a:chOff x="0" y="-350609"/>
              <a:chExt cx="9155776" cy="54934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350609"/>
                <a:ext cx="9155776" cy="54934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5131926"/>
              <a:ext cx="5153789" cy="5153789"/>
              <a:chOff x="0" y="5131926"/>
              <a:chExt cx="5153789" cy="51537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5131926"/>
                <a:ext cx="5153789" cy="51537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33913" y="5135900"/>
              <a:ext cx="8049689" cy="5169690"/>
              <a:chOff x="5133913" y="5135900"/>
              <a:chExt cx="8049689" cy="51696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33913" y="5135900"/>
                <a:ext cx="8049689" cy="516969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96288" y="937307"/>
            <a:ext cx="2914286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3431" y="1896806"/>
            <a:ext cx="7885714" cy="3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28667" y="446661"/>
            <a:ext cx="2452246" cy="674416"/>
            <a:chOff x="15428667" y="446661"/>
            <a:chExt cx="2452246" cy="67441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06497" y="446661"/>
              <a:ext cx="674416" cy="674416"/>
              <a:chOff x="17206497" y="446661"/>
              <a:chExt cx="674416" cy="67441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206497" y="446661"/>
                <a:ext cx="674416" cy="674416"/>
                <a:chOff x="17206497" y="446661"/>
                <a:chExt cx="674416" cy="67441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206497" y="446661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353599" y="662513"/>
                <a:ext cx="380212" cy="275305"/>
                <a:chOff x="17353599" y="662513"/>
                <a:chExt cx="380212" cy="27530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353599" y="66251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82954" y="624386"/>
              <a:ext cx="1828571" cy="542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62493" y="5842854"/>
            <a:ext cx="542857" cy="8190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2493" y="7273433"/>
            <a:ext cx="542857" cy="819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2493" y="8704011"/>
            <a:ext cx="542857" cy="8190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0688" y="5871269"/>
            <a:ext cx="3838095" cy="1095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70688" y="7318155"/>
            <a:ext cx="4685714" cy="10952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70688" y="8727459"/>
            <a:ext cx="2695238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4175" y="0"/>
            <a:ext cx="6271540" cy="10452671"/>
            <a:chOff x="12014175" y="0"/>
            <a:chExt cx="6271540" cy="10452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4175" y="0"/>
              <a:ext cx="6271540" cy="104526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7631" y="-182853"/>
            <a:ext cx="6485714" cy="21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6200" y="1872252"/>
            <a:ext cx="9723810" cy="94285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9068" y="2451348"/>
            <a:ext cx="5383017" cy="5383017"/>
            <a:chOff x="5909068" y="2451348"/>
            <a:chExt cx="5383017" cy="5383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9068" y="2451348"/>
              <a:ext cx="5383017" cy="53830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4543" y="81736"/>
            <a:ext cx="2514286" cy="1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348" y="370470"/>
            <a:ext cx="2462626" cy="674416"/>
            <a:chOff x="443348" y="370470"/>
            <a:chExt cx="246262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3348" y="370470"/>
              <a:ext cx="674416" cy="674416"/>
              <a:chOff x="443348" y="370470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43348" y="370470"/>
                <a:ext cx="674416" cy="674416"/>
                <a:chOff x="443348" y="370470"/>
                <a:chExt cx="674416" cy="67441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3348" y="370470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90450" y="586323"/>
                <a:ext cx="380212" cy="275305"/>
                <a:chOff x="590450" y="586323"/>
                <a:chExt cx="380212" cy="275305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90450" y="58632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734" y="548195"/>
              <a:ext cx="1342857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8893" y="1595936"/>
            <a:ext cx="15767928" cy="7907531"/>
            <a:chOff x="1258893" y="1595936"/>
            <a:chExt cx="15767928" cy="79075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893" y="1595936"/>
              <a:ext cx="15767928" cy="7907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9068" y="2451348"/>
            <a:ext cx="5383017" cy="5383017"/>
            <a:chOff x="5909068" y="2451348"/>
            <a:chExt cx="5383017" cy="5383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9068" y="2451348"/>
              <a:ext cx="5383017" cy="53830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6178" y="279044"/>
            <a:ext cx="1780952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348" y="370470"/>
            <a:ext cx="2462626" cy="674416"/>
            <a:chOff x="443348" y="370470"/>
            <a:chExt cx="246262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3348" y="370470"/>
              <a:ext cx="674416" cy="674416"/>
              <a:chOff x="443348" y="370470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43348" y="370470"/>
                <a:ext cx="674416" cy="674416"/>
                <a:chOff x="443348" y="370470"/>
                <a:chExt cx="674416" cy="67441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3348" y="370470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90450" y="586323"/>
                <a:ext cx="380212" cy="275305"/>
                <a:chOff x="590450" y="586323"/>
                <a:chExt cx="380212" cy="275305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90450" y="58632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734" y="548195"/>
              <a:ext cx="1342857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367" y="1568725"/>
            <a:ext cx="16040981" cy="7990554"/>
            <a:chOff x="1122367" y="1568725"/>
            <a:chExt cx="16040981" cy="79905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367" y="1568725"/>
              <a:ext cx="16040981" cy="7990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9068" y="2451348"/>
            <a:ext cx="5383017" cy="5383017"/>
            <a:chOff x="5909068" y="2451348"/>
            <a:chExt cx="5383017" cy="5383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9068" y="2451348"/>
              <a:ext cx="5383017" cy="53830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882" y="1290889"/>
            <a:ext cx="3647619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348" y="370470"/>
            <a:ext cx="2462626" cy="674416"/>
            <a:chOff x="443348" y="370470"/>
            <a:chExt cx="246262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3348" y="370470"/>
              <a:ext cx="674416" cy="674416"/>
              <a:chOff x="443348" y="370470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43348" y="370470"/>
                <a:ext cx="674416" cy="674416"/>
                <a:chOff x="443348" y="370470"/>
                <a:chExt cx="674416" cy="67441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3348" y="370470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90450" y="586323"/>
                <a:ext cx="380212" cy="275305"/>
                <a:chOff x="590450" y="586323"/>
                <a:chExt cx="380212" cy="275305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90450" y="58632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734" y="548195"/>
              <a:ext cx="1342857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08" y="5142857"/>
            <a:ext cx="7947798" cy="4377498"/>
            <a:chOff x="276308" y="5142857"/>
            <a:chExt cx="7947798" cy="4377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13932" y="3238332"/>
              <a:ext cx="15895596" cy="875499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308" y="5142857"/>
              <a:ext cx="7947798" cy="4377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50207" y="1044886"/>
            <a:ext cx="8700740" cy="5539924"/>
            <a:chOff x="4250207" y="1044886"/>
            <a:chExt cx="8700740" cy="55399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175" y="-1646503"/>
              <a:ext cx="17401479" cy="1107984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0207" y="1044886"/>
              <a:ext cx="8700740" cy="55399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79592" y="4156007"/>
            <a:ext cx="7878029" cy="5077636"/>
            <a:chOff x="8979592" y="4156007"/>
            <a:chExt cx="7878029" cy="50776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8686" y="1945102"/>
              <a:ext cx="15756058" cy="1015527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9592" y="4156007"/>
              <a:ext cx="7878029" cy="5077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007" y="2088032"/>
            <a:ext cx="3390476" cy="17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677" y="4468713"/>
            <a:ext cx="6819048" cy="56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348" y="370470"/>
            <a:ext cx="2462626" cy="674416"/>
            <a:chOff x="443348" y="370470"/>
            <a:chExt cx="2462626" cy="6744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3348" y="370470"/>
              <a:ext cx="674416" cy="674416"/>
              <a:chOff x="443348" y="370470"/>
              <a:chExt cx="674416" cy="67441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43348" y="370470"/>
                <a:ext cx="674416" cy="674416"/>
                <a:chOff x="443348" y="370470"/>
                <a:chExt cx="674416" cy="674416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3348" y="370470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590450" y="586323"/>
                <a:ext cx="380212" cy="275305"/>
                <a:chOff x="590450" y="586323"/>
                <a:chExt cx="380212" cy="275305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90450" y="58632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734" y="548195"/>
              <a:ext cx="1342857" cy="5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79876" y="7233172"/>
            <a:ext cx="1241095" cy="1107742"/>
            <a:chOff x="7579876" y="7233172"/>
            <a:chExt cx="1241095" cy="110774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979213" y="7233172"/>
              <a:ext cx="825838" cy="175520"/>
              <a:chOff x="7979213" y="7233172"/>
              <a:chExt cx="825838" cy="17552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79213" y="7233172"/>
                <a:ext cx="825838" cy="1755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79876" y="7699283"/>
              <a:ext cx="1225176" cy="175520"/>
              <a:chOff x="7579876" y="7699283"/>
              <a:chExt cx="1225176" cy="1755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79876" y="7699283"/>
                <a:ext cx="1225176" cy="17552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95132" y="8165394"/>
              <a:ext cx="825838" cy="175520"/>
              <a:chOff x="7995132" y="8165394"/>
              <a:chExt cx="825838" cy="1755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95132" y="8165394"/>
                <a:ext cx="825838" cy="17552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200423" y="-27211"/>
            <a:ext cx="10085291" cy="10312925"/>
            <a:chOff x="8200423" y="-27211"/>
            <a:chExt cx="10085291" cy="103129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0423" y="-27211"/>
              <a:ext cx="10085291" cy="10312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C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85896"/>
            <a:ext cx="1417143" cy="10401424"/>
            <a:chOff x="-159006" y="-85896"/>
            <a:chExt cx="1417143" cy="10401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85896"/>
              <a:ext cx="1417143" cy="104014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1336" y="1655678"/>
            <a:ext cx="2180952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1716" y="3300335"/>
            <a:ext cx="4885714" cy="4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28667" y="446661"/>
            <a:ext cx="2452246" cy="674416"/>
            <a:chOff x="15428667" y="446661"/>
            <a:chExt cx="245224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06497" y="446661"/>
              <a:ext cx="674416" cy="674416"/>
              <a:chOff x="17206497" y="446661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206497" y="446661"/>
                <a:ext cx="674416" cy="674416"/>
                <a:chOff x="17206497" y="446661"/>
                <a:chExt cx="674416" cy="67441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206497" y="446661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353599" y="662513"/>
                <a:ext cx="380212" cy="275305"/>
                <a:chOff x="17353599" y="662513"/>
                <a:chExt cx="380212" cy="2753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3599" y="66251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2954" y="624386"/>
              <a:ext cx="1828571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7304" y="1158676"/>
            <a:ext cx="3848371" cy="3126336"/>
            <a:chOff x="1727304" y="1158676"/>
            <a:chExt cx="3848371" cy="31263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7304" y="1158676"/>
              <a:ext cx="3848371" cy="31263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6810" y="5588860"/>
            <a:ext cx="4093999" cy="3140211"/>
            <a:chOff x="7076810" y="5588860"/>
            <a:chExt cx="4093999" cy="31402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6810" y="5588860"/>
              <a:ext cx="4093999" cy="31402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38353" y="5588860"/>
            <a:ext cx="2313587" cy="2313587"/>
            <a:chOff x="3438353" y="5588860"/>
            <a:chExt cx="2313587" cy="2313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8353" y="5588860"/>
              <a:ext cx="2313587" cy="2313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95858" y="1140346"/>
            <a:ext cx="4093999" cy="3162997"/>
            <a:chOff x="7095858" y="1140346"/>
            <a:chExt cx="4093999" cy="31629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5858" y="1140346"/>
              <a:ext cx="4093999" cy="31629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51940" y="2478515"/>
            <a:ext cx="1343917" cy="486659"/>
            <a:chOff x="5751940" y="2478515"/>
            <a:chExt cx="1343917" cy="4866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1940" y="2478515"/>
              <a:ext cx="1343917" cy="486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C3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85896"/>
            <a:ext cx="1417143" cy="10401424"/>
            <a:chOff x="-159006" y="-85896"/>
            <a:chExt cx="1417143" cy="10401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85896"/>
              <a:ext cx="1417143" cy="104014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1336" y="1598536"/>
            <a:ext cx="4476190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1716" y="3300335"/>
            <a:ext cx="4952381" cy="69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28667" y="446661"/>
            <a:ext cx="2452246" cy="674416"/>
            <a:chOff x="15428667" y="446661"/>
            <a:chExt cx="2452246" cy="674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06497" y="446661"/>
              <a:ext cx="674416" cy="674416"/>
              <a:chOff x="17206497" y="446661"/>
              <a:chExt cx="674416" cy="67441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206497" y="446661"/>
                <a:ext cx="674416" cy="674416"/>
                <a:chOff x="17206497" y="446661"/>
                <a:chExt cx="674416" cy="67441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206497" y="446661"/>
                  <a:ext cx="674416" cy="674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353599" y="662513"/>
                <a:ext cx="380212" cy="275305"/>
                <a:chOff x="17353599" y="662513"/>
                <a:chExt cx="380212" cy="27530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3599" y="662513"/>
                  <a:ext cx="380212" cy="2753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2954" y="624386"/>
              <a:ext cx="1828571" cy="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61996" y="5142857"/>
            <a:ext cx="2313587" cy="2313587"/>
            <a:chOff x="3161996" y="5142857"/>
            <a:chExt cx="2313587" cy="2313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996" y="5142857"/>
              <a:ext cx="2313587" cy="2313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3569" y="896547"/>
            <a:ext cx="4601869" cy="3783423"/>
            <a:chOff x="1903569" y="896547"/>
            <a:chExt cx="4601869" cy="3783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3569" y="896547"/>
              <a:ext cx="4601869" cy="3783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5438" y="4679970"/>
            <a:ext cx="4601869" cy="3925058"/>
            <a:chOff x="6505438" y="4679970"/>
            <a:chExt cx="4601869" cy="39250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5438" y="4679970"/>
              <a:ext cx="4601869" cy="3925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2021-01-16T19:02:34Z</dcterms:created>
  <dcterms:modified xsi:type="dcterms:W3CDTF">2021-01-16T19:02:34Z</dcterms:modified>
</cp:coreProperties>
</file>